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3bcf406a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3bcf406a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3bcf406aa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3bcf406aa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3bcf406aa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3bcf406aa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3bcf406aa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3bcf406aa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3bcf406aa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3bcf406aa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3bcf406aa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3bcf406aa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3bcf406a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3bcf406a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3bcf406a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3bcf406a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3bcf406aa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3bcf406aa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3bcf406aa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3bcf406aa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3bcf406aa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3bcf406aa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3bcf406a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3bcf406a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3bcf406aa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3bcf406aa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a3bcf406aa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a3bcf406a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3bcf406aa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3bcf406aa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Relationship Id="rId5" Type="http://schemas.openxmlformats.org/officeDocument/2006/relationships/hyperlink" Target="https://drive.google.com/file/d/1rY4Ttd6ZCkAVMsjDTP5mVdNVKi6Mxd0U/view?usp=sharing" TargetMode="External"/><Relationship Id="rId6" Type="http://schemas.openxmlformats.org/officeDocument/2006/relationships/hyperlink" Target="https://drive.google.com/file/d/16EEchdZ5cTC0OyDDT9-Naeux94Omp3jO/view?usp=sharing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hyperlink" Target="https://drive.google.com/file/d/1ul-WWfbczrRpN-z8eYRAmqE-6JiQ5ukY/view?usp=sharing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727650" y="120250"/>
            <a:ext cx="7688700" cy="9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Predicting the Severity of Car Accidents in Seattle</a:t>
            </a:r>
            <a:endParaRPr sz="3000"/>
          </a:p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727650" y="1667150"/>
            <a:ext cx="7688700" cy="27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Problem:</a:t>
            </a:r>
            <a:r>
              <a:rPr lang="es" sz="2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27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90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This project will predict the possibility of getting into a car accident and the severity of them, taking in mind the climate and the roads condition in Seattle.</a:t>
            </a:r>
            <a:endParaRPr sz="27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9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25" y="664300"/>
            <a:ext cx="8905549" cy="41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/>
          <p:nvPr/>
        </p:nvSpPr>
        <p:spPr>
          <a:xfrm>
            <a:off x="152400" y="152400"/>
            <a:ext cx="89055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TABLE Nº 12: </a:t>
            </a:r>
            <a:r>
              <a:rPr b="1" i="1" lang="es"/>
              <a:t>Distribution of Percentage of Car Accidents Between Weather and Road Condition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625" y="612200"/>
            <a:ext cx="8744126" cy="442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/>
        </p:nvSpPr>
        <p:spPr>
          <a:xfrm>
            <a:off x="141300" y="87275"/>
            <a:ext cx="8861400" cy="4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TABLE Nº 13: </a:t>
            </a:r>
            <a:r>
              <a:rPr b="1" i="1" lang="es"/>
              <a:t>Distribution of Percentage of Car Accidents Between Weather and Light Condition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000" y="881850"/>
            <a:ext cx="8573900" cy="70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/>
        </p:nvSpPr>
        <p:spPr>
          <a:xfrm>
            <a:off x="152400" y="152400"/>
            <a:ext cx="88605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PLOT Nº 1: </a:t>
            </a:r>
            <a:r>
              <a:rPr b="1" i="1" lang="es"/>
              <a:t>Decision Tree Between Weather, Road Condition and Light Condition vs. Severity of Car Accidents</a:t>
            </a:r>
            <a:endParaRPr sz="1600"/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425" y="2571750"/>
            <a:ext cx="8767125" cy="2140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/>
        </p:nvSpPr>
        <p:spPr>
          <a:xfrm>
            <a:off x="438950" y="2153000"/>
            <a:ext cx="85740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PLOT Nº 2: </a:t>
            </a:r>
            <a:r>
              <a:rPr b="1" i="1" lang="es"/>
              <a:t>Decision Tree Between Weather, Road Condition vs. Severity of Car Accidents</a:t>
            </a:r>
            <a:endParaRPr sz="1600"/>
          </a:p>
        </p:txBody>
      </p:sp>
      <p:sp>
        <p:nvSpPr>
          <p:cNvPr id="156" name="Google Shape;156;p24"/>
          <p:cNvSpPr txBox="1"/>
          <p:nvPr/>
        </p:nvSpPr>
        <p:spPr>
          <a:xfrm>
            <a:off x="62525" y="4750200"/>
            <a:ext cx="30000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to a better quality</a:t>
            </a:r>
            <a:endParaRPr sz="1600"/>
          </a:p>
        </p:txBody>
      </p:sp>
      <p:sp>
        <p:nvSpPr>
          <p:cNvPr id="157" name="Google Shape;157;p24"/>
          <p:cNvSpPr txBox="1"/>
          <p:nvPr/>
        </p:nvSpPr>
        <p:spPr>
          <a:xfrm>
            <a:off x="540575" y="1674413"/>
            <a:ext cx="30000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to a better quality</a:t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575" y="1611250"/>
            <a:ext cx="8766675" cy="169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5"/>
          <p:cNvSpPr txBox="1"/>
          <p:nvPr/>
        </p:nvSpPr>
        <p:spPr>
          <a:xfrm>
            <a:off x="143100" y="738550"/>
            <a:ext cx="88578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PLOT Nº 3: </a:t>
            </a:r>
            <a:r>
              <a:rPr b="1" i="1" lang="es"/>
              <a:t>Decision Tree Between Weather vs. Road Condition</a:t>
            </a:r>
            <a:endParaRPr sz="1600"/>
          </a:p>
        </p:txBody>
      </p:sp>
      <p:sp>
        <p:nvSpPr>
          <p:cNvPr id="164" name="Google Shape;164;p25"/>
          <p:cNvSpPr txBox="1"/>
          <p:nvPr/>
        </p:nvSpPr>
        <p:spPr>
          <a:xfrm>
            <a:off x="143100" y="3886850"/>
            <a:ext cx="30000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5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to a better quality</a:t>
            </a:r>
            <a:endParaRPr sz="1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100" y="211200"/>
            <a:ext cx="7063800" cy="47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513" y="145438"/>
            <a:ext cx="6646975" cy="48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/>
        </p:nvSpPr>
        <p:spPr>
          <a:xfrm>
            <a:off x="1797525" y="1484900"/>
            <a:ext cx="29958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300"/>
              <a:t>Thank you</a:t>
            </a:r>
            <a:endParaRPr b="1" sz="4300"/>
          </a:p>
        </p:txBody>
      </p:sp>
      <p:pic>
        <p:nvPicPr>
          <p:cNvPr id="180" name="Google Shape;180;p28"/>
          <p:cNvPicPr preferRelativeResize="0"/>
          <p:nvPr/>
        </p:nvPicPr>
        <p:blipFill rotWithShape="1">
          <a:blip r:embed="rId3">
            <a:alphaModFix/>
          </a:blip>
          <a:srcRect b="13529" l="3956" r="0" t="7717"/>
          <a:stretch/>
        </p:blipFill>
        <p:spPr>
          <a:xfrm>
            <a:off x="4454775" y="2253425"/>
            <a:ext cx="3885651" cy="252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7125" y="100325"/>
            <a:ext cx="6024975" cy="328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96300"/>
            <a:ext cx="4929502" cy="328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0125" y="0"/>
            <a:ext cx="6013875" cy="31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980700"/>
            <a:ext cx="5588000" cy="301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7250" y="0"/>
            <a:ext cx="6116751" cy="34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823600"/>
            <a:ext cx="4845251" cy="33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3800" y="0"/>
            <a:ext cx="6200200" cy="33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99299"/>
            <a:ext cx="5913650" cy="354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4425" y="0"/>
            <a:ext cx="6649575" cy="350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979900"/>
            <a:ext cx="4945200" cy="316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6150" y="0"/>
            <a:ext cx="5657850" cy="330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057400"/>
            <a:ext cx="565785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657850" cy="366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 rotWithShape="1">
          <a:blip r:embed="rId4">
            <a:alphaModFix/>
          </a:blip>
          <a:srcRect b="25224" l="31349" r="31638" t="30631"/>
          <a:stretch/>
        </p:blipFill>
        <p:spPr>
          <a:xfrm>
            <a:off x="4376625" y="1958950"/>
            <a:ext cx="4767375" cy="318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657850" cy="35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0000" y="1492425"/>
            <a:ext cx="4674000" cy="365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